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3" r:id="rId7"/>
    <p:sldId id="264" r:id="rId8"/>
    <p:sldId id="265" r:id="rId9"/>
    <p:sldId id="261" r:id="rId10"/>
    <p:sldId id="257" r:id="rId11"/>
    <p:sldId id="258" r:id="rId12"/>
    <p:sldId id="259" r:id="rId13"/>
    <p:sldId id="268" r:id="rId14"/>
    <p:sldId id="269" r:id="rId15"/>
    <p:sldId id="267" r:id="rId16"/>
    <p:sldId id="262" r:id="rId17"/>
    <p:sldId id="270" r:id="rId18"/>
    <p:sldId id="266" r:id="rId19"/>
    <p:sldId id="272" r:id="rId20"/>
    <p:sldId id="271" r:id="rId21"/>
    <p:sldId id="273" r:id="rId22"/>
    <p:sldId id="275" r:id="rId23"/>
    <p:sldId id="274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01642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29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0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5448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446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3952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01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20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60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1247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913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smtClean="0"/>
              <a:t>Andfvvcvcxvzcvzzcet</a:t>
            </a:r>
            <a:r>
              <a:rPr lang="da-DK" dirty="0" smtClean="0"/>
              <a:t>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1208"/>
            <a:ext cx="1368152" cy="12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7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>
                <a:latin typeface="+mj-lt"/>
              </a:rPr>
              <a:t>How dos internet </a:t>
            </a:r>
            <a:r>
              <a:rPr lang="da-DK" dirty="0" err="1" smtClean="0">
                <a:latin typeface="+mj-lt"/>
              </a:rPr>
              <a:t>works</a:t>
            </a:r>
            <a:r>
              <a:rPr lang="da-DK" dirty="0" smtClean="0">
                <a:latin typeface="+mj-lt"/>
              </a:rPr>
              <a:t>.</a:t>
            </a:r>
            <a:endParaRPr lang="da-DK" dirty="0">
              <a:latin typeface="+mj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latin typeface="+mn-lt"/>
              </a:rPr>
              <a:t>Hans Randeris </a:t>
            </a:r>
            <a:r>
              <a:rPr lang="da-DK" dirty="0" err="1" smtClean="0">
                <a:latin typeface="+mn-lt"/>
              </a:rPr>
              <a:t>Nielsenn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2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ipconfig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7056784" cy="36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ARP and rutetabel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645" y="1600200"/>
            <a:ext cx="450871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DNS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233" y="1600200"/>
            <a:ext cx="49915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DNS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1420"/>
            <a:ext cx="7067128" cy="3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DNS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17638"/>
            <a:ext cx="68445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704186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MY net 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44824"/>
            <a:ext cx="63436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Session to web server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36295"/>
            <a:ext cx="680841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Session to web server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700808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streem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701" y="1600200"/>
            <a:ext cx="404859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www.jp.dk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564904"/>
            <a:ext cx="5821808" cy="3917032"/>
          </a:xfrm>
          <a:prstGeom prst="rect">
            <a:avLst/>
          </a:prstGeom>
        </p:spPr>
      </p:pic>
      <p:cxnSp>
        <p:nvCxnSpPr>
          <p:cNvPr id="7" name="Lige pilforbindelse 6"/>
          <p:cNvCxnSpPr/>
          <p:nvPr/>
        </p:nvCxnSpPr>
        <p:spPr>
          <a:xfrm>
            <a:off x="1403648" y="2351311"/>
            <a:ext cx="576064" cy="42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H="1">
            <a:off x="2757356" y="2209726"/>
            <a:ext cx="72008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/>
          <p:cNvSpPr txBox="1"/>
          <p:nvPr/>
        </p:nvSpPr>
        <p:spPr>
          <a:xfrm>
            <a:off x="547907" y="2025060"/>
            <a:ext cx="235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Service (http = port 80)</a:t>
            </a:r>
            <a:endParaRPr lang="da-DK" dirty="0"/>
          </a:p>
        </p:txBody>
      </p:sp>
      <p:sp>
        <p:nvSpPr>
          <p:cNvPr id="11" name="Tekstfelt 10"/>
          <p:cNvSpPr txBox="1"/>
          <p:nvPr/>
        </p:nvSpPr>
        <p:spPr>
          <a:xfrm>
            <a:off x="2894105" y="1798728"/>
            <a:ext cx="239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Host = ip-adresse (DNS)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Wireshark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697461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</a:t>
            </a:r>
            <a:r>
              <a:rPr lang="da-DK" dirty="0" smtClean="0"/>
              <a:t>nternet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260" y="1600201"/>
            <a:ext cx="6505802" cy="39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Pc on net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770" y="1600200"/>
            <a:ext cx="42144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620688"/>
            <a:ext cx="54577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916832"/>
            <a:ext cx="4592935" cy="3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113" y="1600200"/>
            <a:ext cx="37337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DHCP </a:t>
            </a:r>
            <a:r>
              <a:rPr lang="da-DK" dirty="0" err="1" smtClean="0"/>
              <a:t>Request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8229600" cy="28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DHCP ACK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556792"/>
            <a:ext cx="56070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L powerpoint dansk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L powerpoint dansk.potx [Skrivebeskyttet]" id="{9B60AC5F-CD72-4951-B732-26E1061B79D5}" vid="{D0F20B94-7BBD-4085-A199-7E2D15702F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http://schemas.microsoft.com/sharepoint/v3" xsi:nil="true"/>
    <TaxCatchAll xmlns="f243ccf0-5aa7-4f43-92ad-4f19bc8e3735"/>
    <PortalDepartment xmlns="f243ccf0-5aa7-4f43-92ad-4f19bc8e3735" xsi:nil="true"/>
    <d67304936df247ab9448bd970a61aa05 xmlns="f243ccf0-5aa7-4f43-92ad-4f19bc8e3735">
      <Terms xmlns="http://schemas.microsoft.com/office/infopath/2007/PartnerControls"/>
    </d67304936df247ab9448bd970a61aa05>
    <AverageRating xmlns="http://schemas.microsoft.com/sharepoint/v3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45E8358252D6400EB1C231CCF7F3BC97006D40F154D3BA4D45B17FF95F606349C6" ma:contentTypeVersion="11" ma:contentTypeDescription="Opret et nyt dokument." ma:contentTypeScope="" ma:versionID="7fa595b237f12a8d0662977ea4dd818c">
  <xsd:schema xmlns:xsd="http://www.w3.org/2001/XMLSchema" xmlns:xs="http://www.w3.org/2001/XMLSchema" xmlns:p="http://schemas.microsoft.com/office/2006/metadata/properties" xmlns:ns1="http://schemas.microsoft.com/sharepoint/v3" xmlns:ns2="f243ccf0-5aa7-4f43-92ad-4f19bc8e3735" targetNamespace="http://schemas.microsoft.com/office/2006/metadata/properties" ma:root="true" ma:fieldsID="cde9ea6b9cacaf1940934cef7f8c67fc" ns1:_="" ns2:_="">
    <xsd:import namespace="http://schemas.microsoft.com/sharepoint/v3"/>
    <xsd:import namespace="f243ccf0-5aa7-4f43-92ad-4f19bc8e3735"/>
    <xsd:element name="properties">
      <xsd:complexType>
        <xsd:sequence>
          <xsd:element name="documentManagement">
            <xsd:complexType>
              <xsd:all>
                <xsd:element ref="ns2:PortalDepartment" minOccurs="0"/>
                <xsd:element ref="ns2:d67304936df247ab9448bd970a61aa05" minOccurs="0"/>
                <xsd:element ref="ns1:Comment" minOccurs="0"/>
                <xsd:element ref="ns2:TaxCatchAll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" ma:index="11" nillable="true" ma:displayName="Beskrivelse" ma:internalName="Comment">
      <xsd:simpleType>
        <xsd:restriction base="dms:Note">
          <xsd:maxLength value="255"/>
        </xsd:restriction>
      </xsd:simpleType>
    </xsd:element>
    <xsd:element name="AverageRating" ma:index="13" nillable="true" ma:displayName="Bedømmelse (0-5)" ma:decimals="2" ma:description="Gennemsnitlig værdi af alle de bedømmelser, der er afsendt" ma:internalName="AverageRating" ma:readOnly="true">
      <xsd:simpleType>
        <xsd:restriction base="dms:Number"/>
      </xsd:simpleType>
    </xsd:element>
    <xsd:element name="RatingCount" ma:index="14" nillable="true" ma:displayName="Antal bedømmelser" ma:decimals="0" ma:description="Antal afsendte bedømmelser" ma:internalName="RatingCount" ma:readOnly="true">
      <xsd:simpleType>
        <xsd:restriction base="dms:Number"/>
      </xsd:simpleType>
    </xsd:element>
    <xsd:element name="RatedBy" ma:index="15" nillable="true" ma:displayName="Bedømt af" ma:description="Brugere bedømte elemente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6" nillable="true" ma:displayName="Brugerklassifikationer" ma:description="Brugerklassifikation af elementet" ma:hidden="true" ma:internalName="Ratings">
      <xsd:simpleType>
        <xsd:restriction base="dms:Note"/>
      </xsd:simpleType>
    </xsd:element>
    <xsd:element name="LikesCount" ma:index="17" nillable="true" ma:displayName="Antallet af Synes godt om" ma:internalName="LikesCount">
      <xsd:simpleType>
        <xsd:restriction base="dms:Unknown"/>
      </xsd:simpleType>
    </xsd:element>
    <xsd:element name="LikedBy" ma:index="18" nillable="true" ma:displayName="Markeret som Synes godt om af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3ccf0-5aa7-4f43-92ad-4f19bc8e3735" elementFormDefault="qualified">
    <xsd:import namespace="http://schemas.microsoft.com/office/2006/documentManagement/types"/>
    <xsd:import namespace="http://schemas.microsoft.com/office/infopath/2007/PartnerControls"/>
    <xsd:element name="PortalDepartment" ma:index="8" nillable="true" ma:displayName="Afdeling" ma:description="" ma:list="{7ed2692d-c596-468f-92bf-7d0c0f5ae998}" ma:internalName="PortalDepartment" ma:showField="Title" ma:web="f243ccf0-5aa7-4f43-92ad-4f19bc8e3735">
      <xsd:simpleType>
        <xsd:restriction base="dms:Lookup"/>
      </xsd:simpleType>
    </xsd:element>
    <xsd:element name="d67304936df247ab9448bd970a61aa05" ma:index="9" nillable="true" ma:taxonomy="true" ma:internalName="d67304936df247ab9448bd970a61aa05" ma:taxonomyFieldName="PortalKeyword" ma:displayName="Emneord" ma:fieldId="{d6730493-6df2-47ab-9448-bd970a61aa05}" ma:taxonomyMulti="true" ma:sspId="065f4ba1-e0df-4a88-8bcb-b8aa11b6f9e2" ma:termSetId="28f9c9ae-7ff3-4cfd-9bf5-9a96a2c621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42f3ac12-9c55-4c1b-80ed-a410f258a6a2}" ma:internalName="TaxCatchAll" ma:showField="CatchAllData" ma:web="f243ccf0-5aa7-4f43-92ad-4f19bc8e37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006083-903B-47FC-96E3-8AC2C41CF9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EFD8F4-52BE-4E4D-9247-6AC35FFBB29F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openxmlformats.org/package/2006/metadata/core-properties"/>
    <ds:schemaRef ds:uri="f243ccf0-5aa7-4f43-92ad-4f19bc8e37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AF8D8F-A3B8-4FC9-8EEA-456B82ACE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43ccf0-5aa7-4f43-92ad-4f19bc8e3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EAL powerpoint dansk</Template>
  <TotalTime>9957</TotalTime>
  <Words>51</Words>
  <Application>Microsoft Office PowerPoint</Application>
  <PresentationFormat>Skærmshow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EAL powerpoint dansk</vt:lpstr>
      <vt:lpstr>How dos internet works.</vt:lpstr>
      <vt:lpstr>www.jp.dk</vt:lpstr>
      <vt:lpstr>Internet</vt:lpstr>
      <vt:lpstr>Pc on net</vt:lpstr>
      <vt:lpstr>PowerPoint-præsentation</vt:lpstr>
      <vt:lpstr>Ip</vt:lpstr>
      <vt:lpstr>PowerPoint-præsentation</vt:lpstr>
      <vt:lpstr>DHCP Request</vt:lpstr>
      <vt:lpstr>DHCP ACK</vt:lpstr>
      <vt:lpstr>ipconfig</vt:lpstr>
      <vt:lpstr>ARP and rutetabel</vt:lpstr>
      <vt:lpstr>DNS</vt:lpstr>
      <vt:lpstr>DNS</vt:lpstr>
      <vt:lpstr>DNS</vt:lpstr>
      <vt:lpstr>PowerPoint-præsentation</vt:lpstr>
      <vt:lpstr>MY net ?</vt:lpstr>
      <vt:lpstr>Session to web server</vt:lpstr>
      <vt:lpstr>Session to web server</vt:lpstr>
      <vt:lpstr>streem</vt:lpstr>
      <vt:lpstr>Wireshark</vt:lpstr>
    </vt:vector>
  </TitlesOfParts>
  <Company>EAL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Hans Randeris Nielsen</dc:creator>
  <cp:lastModifiedBy>Hans Randeris Nielsen</cp:lastModifiedBy>
  <cp:revision>26</cp:revision>
  <dcterms:created xsi:type="dcterms:W3CDTF">2016-11-17T17:25:01Z</dcterms:created>
  <dcterms:modified xsi:type="dcterms:W3CDTF">2016-11-24T15:22:59Z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rtalKeyword">
    <vt:lpwstr/>
  </property>
  <property fmtid="{D5CDD505-2E9C-101B-9397-08002B2CF9AE}" pid="3" name="ContentTypeId">
    <vt:lpwstr>0x01010045E8358252D6400EB1C231CCF7F3BC97006D40F154D3BA4D45B17FF95F606349C6</vt:lpwstr>
  </property>
</Properties>
</file>